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15" r:id="rId2"/>
    <p:sldId id="260" r:id="rId3"/>
    <p:sldId id="316" r:id="rId4"/>
    <p:sldId id="328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44" r:id="rId41"/>
    <p:sldId id="354" r:id="rId42"/>
    <p:sldId id="355" r:id="rId43"/>
    <p:sldId id="356" r:id="rId44"/>
    <p:sldId id="357" r:id="rId4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1952" autoAdjust="0"/>
  </p:normalViewPr>
  <p:slideViewPr>
    <p:cSldViewPr snapToGrid="0">
      <p:cViewPr varScale="1">
        <p:scale>
          <a:sx n="70" d="100"/>
          <a:sy n="70" d="100"/>
        </p:scale>
        <p:origin x="7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E3F83-3A59-4CC2-8F05-F61C1AB286FF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E8752-7EA6-42CD-BB69-78156B9D3AB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78807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C29C0-829E-41A0-ADE7-123B547E3AF7}" type="slidenum">
              <a:rPr lang="es-PE">
                <a:solidFill>
                  <a:prstClr val="black"/>
                </a:solidFill>
              </a:rPr>
              <a:pPr/>
              <a:t>1</a:t>
            </a:fld>
            <a:endParaRPr lang="es-P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351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E8752-7EA6-42CD-BB69-78156B9D3AB5}" type="slidenum">
              <a:rPr lang="es-PE" smtClean="0"/>
              <a:t>39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8949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A2FE9-6F15-4E48-A660-2725233C5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A27800-5DEF-4FFF-A506-148B6348E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5C9518-546A-4B7C-A677-1B7993BB9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B00C60-CFE0-448B-978B-A5B02972F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13AC35-E5D4-4624-BBAD-D9AB596D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687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777B8-0A7B-49F1-9080-4335E3F5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2DA9E8-7871-47F1-9F4B-B138CE4EA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25ED19-DC6E-4A2E-9B99-79389899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B347D1-D440-4826-B1CF-6BFD674B2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98DDB0-C84B-4AC1-A7A7-89D4A358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433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6B502B-CBC0-4633-8BC5-5E3F0FF155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7F31A6-D25F-4045-8260-F32585D96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AF131F-733A-47B8-ABC1-25F340103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071EFF-F670-4B3E-AA28-26192FCDA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DC046E-C704-4C12-9680-A93B2A55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888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82825-739B-4997-B366-8D930FB8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676D38-6627-4ACE-B525-E1093B8E8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0E0AF2-4E4C-410D-8E1E-01E0E0A0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B263DC-0E2E-45EB-B684-B622C1B0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95997A-54A9-4CA2-8BA4-A4C44BD49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35861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CC2D7-8818-40C8-B7F0-E4384E9E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508CF2-A16F-44AC-AF5B-B0DAFF484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9517E3-726F-4A52-9F70-8EEC32A4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658A8F-3A1E-4984-81D8-DFB7B0CD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4D382A-318F-4C1E-99E0-BBED6A2D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3084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4E6D-AB46-4411-A65F-66E4D7B3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A18F97-B019-49A8-89B7-DBBDC136C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624751-9C79-4A54-8B13-7A578920C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8AFB5A-D89E-4E90-993D-17AAF059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7B0B54-3CB1-4156-A83D-EF3AD83C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63171-E9F3-48A8-B602-030A0F8B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1368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79B18-6BFE-4616-8C67-27AB7FF2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E4DFC4-EA76-4B4C-9255-57E09C123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E260CD-3B0C-4E40-A5DB-085ECADDD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4098BD-6A38-4343-AAAE-2FD0FC232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6A571C-C901-4896-9189-951E444EE1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8759545-4118-4B6A-B2D6-75C77F6FC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1FDFB63-70C9-4EEB-B69C-BA1EDCDC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D9326DE-BDAC-4AF1-8D09-69C094D1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2478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C32A2-FC4A-41BB-BF51-9E7A83AA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FF2D8AE-B85B-4EF3-B7FB-C7CFF1E6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F2B83BB-E03C-4C5F-9F47-B8615CFF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068C935-1BB9-4C2E-98F3-54593BA2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4499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2D71064-701D-4F60-986E-F02A42F88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74E1530-FDF4-454C-9996-58CFE18B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297B00-DACE-4866-948A-A7C6054E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729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2D942-675B-4902-9FA3-5F245DB4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4BB6DB-108E-4494-968B-C1B7FFF86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11830B-FC2C-4C10-A6AE-44FA0C232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17C1A16-F5FB-430F-8DA9-081E028E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5D3837-05BC-478E-A3FF-A26251C20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8F8AE8-1D4A-4BF5-84B9-2C6AED35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055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45261-5E71-4034-9722-7B6ED3B2E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4B23A6-844D-4CD8-9B7D-F31D074F5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5AB779-E513-45A4-9E41-73F232EEB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E18349-188E-4E52-A83A-8EAC03DD8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C23197-9D53-4BD4-B96B-26F30148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36453D-483B-48CB-92E4-FA20FB2C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110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16DF6FF-AD1C-402B-BFB4-BB34934C2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B389BE-BFFE-4929-B1C2-5FCEE668A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F0896C-2BAD-416B-8CCA-E7BCC746B0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8BDE1-A875-4F52-A0C3-F6BC5655C0D1}" type="datetimeFigureOut">
              <a:rPr lang="es-PE" smtClean="0"/>
              <a:t>27/10/2020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B6380-FA72-4429-8990-3395515DF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D6FA9E-E7B4-4428-BE8B-861D2CEB1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82E38-F5B7-4D83-8CB5-6A5FFD03228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3530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54300" y="1593612"/>
            <a:ext cx="5825202" cy="1234727"/>
          </a:xfrm>
        </p:spPr>
        <p:txBody>
          <a:bodyPr>
            <a:normAutofit fontScale="90000"/>
          </a:bodyPr>
          <a:lstStyle/>
          <a:p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Gestión del conocimiento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136102" y="3362554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s-ES_tradnl" sz="1350" b="1" dirty="0">
              <a:solidFill>
                <a:prstClr val="black"/>
              </a:solidFill>
            </a:endParaRPr>
          </a:p>
          <a:p>
            <a:pPr algn="ctr"/>
            <a:r>
              <a:rPr lang="es-ES_tradnl" sz="1350" b="1" dirty="0">
                <a:solidFill>
                  <a:prstClr val="black"/>
                </a:solidFill>
              </a:rPr>
              <a:t>SESION 13 : </a:t>
            </a:r>
            <a:r>
              <a:rPr lang="es-ES_tradnl" sz="1350" b="1" dirty="0" err="1">
                <a:solidFill>
                  <a:prstClr val="black"/>
                </a:solidFill>
              </a:rPr>
              <a:t>Spark</a:t>
            </a:r>
            <a:endParaRPr lang="es-ES_tradnl" sz="1350" b="1" dirty="0">
              <a:solidFill>
                <a:prstClr val="black"/>
              </a:solidFill>
            </a:endParaRPr>
          </a:p>
          <a:p>
            <a:pPr algn="ctr"/>
            <a:endParaRPr lang="es-ES_tradnl" sz="1350" b="1" dirty="0">
              <a:solidFill>
                <a:prstClr val="black"/>
              </a:solidFill>
            </a:endParaRPr>
          </a:p>
          <a:p>
            <a:pPr algn="ctr"/>
            <a:r>
              <a:rPr lang="es-ES_tradnl" sz="1350" b="1" dirty="0">
                <a:solidFill>
                  <a:prstClr val="black"/>
                </a:solidFill>
              </a:rPr>
              <a:t>DOCENTE: ING. JULIO CÉSAR MORALES LEÓN</a:t>
            </a:r>
          </a:p>
          <a:p>
            <a:pPr algn="ctr"/>
            <a:endParaRPr lang="es-ES_tradnl" sz="1350" b="1" dirty="0">
              <a:solidFill>
                <a:prstClr val="black"/>
              </a:solidFill>
            </a:endParaRPr>
          </a:p>
          <a:p>
            <a:pPr algn="ctr"/>
            <a:r>
              <a:rPr lang="es-ES_tradnl" sz="1350" b="1" dirty="0">
                <a:solidFill>
                  <a:prstClr val="black"/>
                </a:solidFill>
              </a:rPr>
              <a:t>HUACHO - 2019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207" y="1134488"/>
            <a:ext cx="1314450" cy="130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510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 err="1"/>
              <a:t>Reilient</a:t>
            </a:r>
            <a:r>
              <a:rPr lang="es-MX" sz="2400" dirty="0"/>
              <a:t> </a:t>
            </a:r>
            <a:r>
              <a:rPr lang="es-MX" sz="2400" dirty="0" err="1"/>
              <a:t>Distributed</a:t>
            </a:r>
            <a:r>
              <a:rPr lang="es-MX" sz="2400" dirty="0"/>
              <a:t> </a:t>
            </a:r>
            <a:r>
              <a:rPr lang="es-MX" sz="2400" dirty="0" err="1"/>
              <a:t>Datasets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F19C20-6B74-41B6-BA7B-FD9E1DE7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7" y="1857375"/>
            <a:ext cx="58007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6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82B795-F38E-412C-906C-387079489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7" y="1760988"/>
            <a:ext cx="67532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34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431167-8F2D-46F0-AC2E-ADE47048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29" y="1940968"/>
            <a:ext cx="58293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0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F50BBF-4B36-4F07-9634-DE869380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84" y="1723811"/>
            <a:ext cx="67722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7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B7F0B4-E140-4CAB-8244-8CE0750C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320" y="1852683"/>
            <a:ext cx="6743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170FFE-D5E5-4DEF-91B8-DEBEAEEB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19" y="1593233"/>
            <a:ext cx="7809561" cy="42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3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F1903D-4E3B-480D-B0E5-4776E843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89" y="1577738"/>
            <a:ext cx="7541262" cy="40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4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DE2BFD-C60B-47A8-B08B-7CE9DFBD0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73" y="1628774"/>
            <a:ext cx="6919842" cy="45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97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53C9F4-FBEE-4103-9955-E36B0EED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161" y="1787359"/>
            <a:ext cx="65151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0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78B5CC-3338-44C1-A69B-318906B0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136" y="1783947"/>
            <a:ext cx="61531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2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Agenda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B3A199-8B52-48D3-9E81-D95ACDE40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88"/>
          <a:stretch/>
        </p:blipFill>
        <p:spPr>
          <a:xfrm>
            <a:off x="2900362" y="1892937"/>
            <a:ext cx="6391275" cy="30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10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62512F2-A51F-479D-BC8A-FFB46D25B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290637"/>
            <a:ext cx="65055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8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10D635-4161-4BA2-B2F3-135BC516F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2343150"/>
            <a:ext cx="58864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0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F6E722-428D-44D0-B848-5A5D80834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700212"/>
            <a:ext cx="69151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9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8BB90C-F17A-43E6-B0DB-8DA80BB4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679" y="1774991"/>
            <a:ext cx="6581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5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B55958-BD5E-428B-9AEE-460CEC385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38" y="1916231"/>
            <a:ext cx="66198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13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768ADD-B5A0-4C14-8C6A-855D86160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389" y="1678177"/>
            <a:ext cx="65436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92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DE4E8A-682E-47A4-B4A4-F76423F9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1314450"/>
            <a:ext cx="6638925" cy="4229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9A9A60C-287A-4DEB-92FA-83D80C23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77" y="2256146"/>
            <a:ext cx="66389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4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5CD7A6-CEB9-44A1-8533-C19766F1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239" y="2034582"/>
            <a:ext cx="67437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24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B8934A-DEA8-4099-8930-2B5EC015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68" y="1699075"/>
            <a:ext cx="65246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01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D242DB-67A4-4D41-B5EA-82C79DBA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182" y="1775274"/>
            <a:ext cx="58959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8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ES" sz="2400" dirty="0"/>
              <a:t>Historia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EAD229-991A-4B1B-825C-4367C8FF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2214562"/>
            <a:ext cx="47434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00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D36922-C6DB-4D4F-92CB-156EFE37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86" y="1823184"/>
            <a:ext cx="65913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55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0A04AE-95A2-4415-8F6E-AE53DA8C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48" y="2026693"/>
            <a:ext cx="6429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52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 err="1"/>
              <a:t>Actions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60BF3E-BB89-4AFE-895E-9807450E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7" y="1485900"/>
            <a:ext cx="56864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18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F6357F-1F4F-4796-8905-9F399FBC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32" y="2027403"/>
            <a:ext cx="63627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79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2570FD-C1DC-4D6F-9D27-7445915E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23" y="1580083"/>
            <a:ext cx="63531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8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2BFC0E-EC17-4034-8239-45A559E3D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28" y="1952198"/>
            <a:ext cx="66579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41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89DC02-9CFD-472B-880C-54B15E3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961" y="2311518"/>
            <a:ext cx="66675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38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F48BAF-A557-4039-9EC3-9A337E74B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2118530"/>
            <a:ext cx="62007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46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983C16-59A8-48F5-9281-3E013B84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811" y="1461306"/>
            <a:ext cx="67818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79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4356B1-80B8-48F8-9AD4-2A4997ED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420" y="1651449"/>
            <a:ext cx="66675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14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2009 - 2012 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A88A7D6-15EF-453B-999A-F5BCC1A9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82" y="1932295"/>
            <a:ext cx="8072705" cy="38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76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C4240F-B02B-485D-9867-FFB51BEA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98" y="1746344"/>
            <a:ext cx="66770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93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2A0391-609D-4DE0-8170-83D1F879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12" y="1487605"/>
            <a:ext cx="70199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56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F0B0C4-B596-4EA1-8027-53ED6D4F0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409" y="1337197"/>
            <a:ext cx="6667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200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502E70-1519-442A-8CDF-FACC92DE7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237" y="1874931"/>
            <a:ext cx="45815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50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Historia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92B382-34E4-451B-9DE0-A0190242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7" y="1433512"/>
            <a:ext cx="55721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1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Primera época 2009 - 2012</a:t>
            </a:r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8CD08F-3098-45DC-AD07-3F31A4B2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498" y="1733691"/>
            <a:ext cx="6803073" cy="391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5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Segunda época (2012 – 2014)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B13618-E6BA-4906-9129-1BE47047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479" y="1971035"/>
            <a:ext cx="8261833" cy="36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Segunda época (2012 – 2014)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1B30E3-BBB5-4B34-B818-2C16B1B6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24" y="1599986"/>
            <a:ext cx="8979790" cy="42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5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MX" sz="2400" dirty="0"/>
              <a:t>Tercer época (2014 – ahora)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FBBDAA3-66AC-4437-8606-74EFEA07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45" y="1266682"/>
            <a:ext cx="5438775" cy="14859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DCDE913-E51A-41E7-8CDE-5D1F7D50E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656" y="3027536"/>
            <a:ext cx="4510386" cy="326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7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9524602-8112-44E2-AC7A-B3F521B3D4C0}"/>
              </a:ext>
            </a:extLst>
          </p:cNvPr>
          <p:cNvSpPr/>
          <p:nvPr/>
        </p:nvSpPr>
        <p:spPr>
          <a:xfrm>
            <a:off x="-11289" y="-1"/>
            <a:ext cx="12192000" cy="1099931"/>
          </a:xfrm>
          <a:prstGeom prst="rect">
            <a:avLst/>
          </a:prstGeom>
          <a:solidFill>
            <a:srgbClr val="1C2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58289E-FAFF-4135-B5FB-BE21D099F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2124075"/>
            <a:ext cx="5705475" cy="26098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AA95255-DFD6-47A6-8DCB-5D72360BF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835" y="135626"/>
            <a:ext cx="54673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596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88</Words>
  <Application>Microsoft Office PowerPoint</Application>
  <PresentationFormat>Panorámica</PresentationFormat>
  <Paragraphs>51</Paragraphs>
  <Slides>44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Tema de Office</vt:lpstr>
      <vt:lpstr>Gestión del conocimiento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Cesar Morales Leon</dc:creator>
  <cp:lastModifiedBy>Julio Cesar Morales Leon</cp:lastModifiedBy>
  <cp:revision>65</cp:revision>
  <dcterms:created xsi:type="dcterms:W3CDTF">2020-09-30T00:12:37Z</dcterms:created>
  <dcterms:modified xsi:type="dcterms:W3CDTF">2020-10-28T03:30:05Z</dcterms:modified>
</cp:coreProperties>
</file>